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3292475" cy="5853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0" userDrawn="1">
          <p15:clr>
            <a:srgbClr val="A4A3A4"/>
          </p15:clr>
        </p15:guide>
        <p15:guide id="2" pos="10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E0DFF1"/>
    <a:srgbClr val="665EB8"/>
    <a:srgbClr val="EBDDF6"/>
    <a:srgbClr val="BA00B5"/>
    <a:srgbClr val="B5DBF8"/>
    <a:srgbClr val="CFC4CF"/>
    <a:srgbClr val="33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91" autoAdjust="0"/>
  </p:normalViewPr>
  <p:slideViewPr>
    <p:cSldViewPr>
      <p:cViewPr>
        <p:scale>
          <a:sx n="70" d="100"/>
          <a:sy n="70" d="100"/>
        </p:scale>
        <p:origin x="1736" y="56"/>
      </p:cViewPr>
      <p:guideLst>
        <p:guide orient="horz" pos="1980"/>
        <p:guide pos="10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2A415D0-CDF9-446D-92FE-EA0873D69B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F20675-B6E1-4CC0-A03C-75A9D079B80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C2E214D-4CA4-48B9-8463-851F4A7E83F6}" type="datetimeFigureOut">
              <a:rPr lang="fa-IR"/>
              <a:pPr>
                <a:defRPr/>
              </a:pPr>
              <a:t>25/07/1445</a:t>
            </a:fld>
            <a:endParaRPr lang="fa-I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C06FCBE-D558-473C-AD27-7E5D69203DB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a-IR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3D6E59C-0D53-4368-A4C2-D3F79D303E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/>
              <a:t>Click to edit Master text styles</a:t>
            </a:r>
          </a:p>
          <a:p>
            <a:pPr lvl="1"/>
            <a:r>
              <a:rPr lang="en-US" altLang="fa-IR"/>
              <a:t>Second level</a:t>
            </a:r>
          </a:p>
          <a:p>
            <a:pPr lvl="2"/>
            <a:r>
              <a:rPr lang="en-US" altLang="fa-IR"/>
              <a:t>Third level</a:t>
            </a:r>
          </a:p>
          <a:p>
            <a:pPr lvl="3"/>
            <a:r>
              <a:rPr lang="en-US" altLang="fa-IR"/>
              <a:t>Fourth level</a:t>
            </a:r>
          </a:p>
          <a:p>
            <a:pPr lvl="4"/>
            <a:r>
              <a:rPr lang="en-US" altLang="fa-IR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873279-47B4-4F08-96CD-C9B71A4848C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095FA-3FB8-4C86-BC3F-D9F87A5DC7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52092BC-583D-403B-8B0C-455A39E53D6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25970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203" kern="1200">
        <a:solidFill>
          <a:schemeClr val="tx1"/>
        </a:solidFill>
        <a:latin typeface="+mn-lt"/>
        <a:ea typeface="+mn-ea"/>
        <a:cs typeface="+mn-cs"/>
      </a:defRPr>
    </a:lvl1pPr>
    <a:lvl2pPr marL="77404" algn="l" rtl="0" fontAlgn="base">
      <a:spcBef>
        <a:spcPct val="30000"/>
      </a:spcBef>
      <a:spcAft>
        <a:spcPct val="0"/>
      </a:spcAft>
      <a:defRPr sz="203" kern="1200">
        <a:solidFill>
          <a:schemeClr val="tx1"/>
        </a:solidFill>
        <a:latin typeface="+mn-lt"/>
        <a:ea typeface="+mn-ea"/>
        <a:cs typeface="+mn-cs"/>
      </a:defRPr>
    </a:lvl2pPr>
    <a:lvl3pPr marL="154808" algn="l" rtl="0" fontAlgn="base">
      <a:spcBef>
        <a:spcPct val="30000"/>
      </a:spcBef>
      <a:spcAft>
        <a:spcPct val="0"/>
      </a:spcAft>
      <a:defRPr sz="203" kern="1200">
        <a:solidFill>
          <a:schemeClr val="tx1"/>
        </a:solidFill>
        <a:latin typeface="+mn-lt"/>
        <a:ea typeface="+mn-ea"/>
        <a:cs typeface="+mn-cs"/>
      </a:defRPr>
    </a:lvl3pPr>
    <a:lvl4pPr marL="232212" algn="l" rtl="0" fontAlgn="base">
      <a:spcBef>
        <a:spcPct val="30000"/>
      </a:spcBef>
      <a:spcAft>
        <a:spcPct val="0"/>
      </a:spcAft>
      <a:defRPr sz="203" kern="1200">
        <a:solidFill>
          <a:schemeClr val="tx1"/>
        </a:solidFill>
        <a:latin typeface="+mn-lt"/>
        <a:ea typeface="+mn-ea"/>
        <a:cs typeface="+mn-cs"/>
      </a:defRPr>
    </a:lvl4pPr>
    <a:lvl5pPr marL="309616" algn="l" rtl="0" fontAlgn="base">
      <a:spcBef>
        <a:spcPct val="30000"/>
      </a:spcBef>
      <a:spcAft>
        <a:spcPct val="0"/>
      </a:spcAft>
      <a:defRPr sz="203" kern="1200">
        <a:solidFill>
          <a:schemeClr val="tx1"/>
        </a:solidFill>
        <a:latin typeface="+mn-lt"/>
        <a:ea typeface="+mn-ea"/>
        <a:cs typeface="+mn-cs"/>
      </a:defRPr>
    </a:lvl5pPr>
    <a:lvl6pPr marL="387020" algn="l" defTabSz="154808" rtl="0" eaLnBrk="1" latinLnBrk="0" hangingPunct="1">
      <a:defRPr sz="203" kern="1200">
        <a:solidFill>
          <a:schemeClr val="tx1"/>
        </a:solidFill>
        <a:latin typeface="+mn-lt"/>
        <a:ea typeface="+mn-ea"/>
        <a:cs typeface="+mn-cs"/>
      </a:defRPr>
    </a:lvl6pPr>
    <a:lvl7pPr marL="464424" algn="l" defTabSz="154808" rtl="0" eaLnBrk="1" latinLnBrk="0" hangingPunct="1">
      <a:defRPr sz="203" kern="1200">
        <a:solidFill>
          <a:schemeClr val="tx1"/>
        </a:solidFill>
        <a:latin typeface="+mn-lt"/>
        <a:ea typeface="+mn-ea"/>
        <a:cs typeface="+mn-cs"/>
      </a:defRPr>
    </a:lvl7pPr>
    <a:lvl8pPr marL="541828" algn="l" defTabSz="154808" rtl="0" eaLnBrk="1" latinLnBrk="0" hangingPunct="1">
      <a:defRPr sz="203" kern="1200">
        <a:solidFill>
          <a:schemeClr val="tx1"/>
        </a:solidFill>
        <a:latin typeface="+mn-lt"/>
        <a:ea typeface="+mn-ea"/>
        <a:cs typeface="+mn-cs"/>
      </a:defRPr>
    </a:lvl8pPr>
    <a:lvl9pPr marL="619232" algn="l" defTabSz="154808" rtl="0" eaLnBrk="1" latinLnBrk="0" hangingPunct="1">
      <a:defRPr sz="2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6F7B2F1C-87D1-4658-8D89-541858304F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560638" y="1143000"/>
            <a:ext cx="1736725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244EC3C0-8EE3-4D1F-A59F-DB4BC0832B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fa-IR" altLang="fa-IR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5304AC3-39BE-41AE-AF1B-6F9D6B8B7D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29F782-5E40-4E43-A66B-36161FA3C030}" type="slidenum">
              <a:rPr lang="fa-IR" altLang="fa-I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9894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6" y="957906"/>
            <a:ext cx="2798604" cy="2037750"/>
          </a:xfrm>
        </p:spPr>
        <p:txBody>
          <a:bodyPr anchor="b"/>
          <a:lstStyle>
            <a:lvl1pPr algn="ctr">
              <a:defRPr sz="21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560" y="3074240"/>
            <a:ext cx="2469356" cy="1413147"/>
          </a:xfrm>
        </p:spPr>
        <p:txBody>
          <a:bodyPr/>
          <a:lstStyle>
            <a:lvl1pPr marL="0" indent="0" algn="ctr">
              <a:buNone/>
              <a:defRPr sz="864"/>
            </a:lvl1pPr>
            <a:lvl2pPr marL="164638" indent="0" algn="ctr">
              <a:buNone/>
              <a:defRPr sz="720"/>
            </a:lvl2pPr>
            <a:lvl3pPr marL="329275" indent="0" algn="ctr">
              <a:buNone/>
              <a:defRPr sz="648"/>
            </a:lvl3pPr>
            <a:lvl4pPr marL="493913" indent="0" algn="ctr">
              <a:buNone/>
              <a:defRPr sz="576"/>
            </a:lvl4pPr>
            <a:lvl5pPr marL="658551" indent="0" algn="ctr">
              <a:buNone/>
              <a:defRPr sz="576"/>
            </a:lvl5pPr>
            <a:lvl6pPr marL="823189" indent="0" algn="ctr">
              <a:buNone/>
              <a:defRPr sz="576"/>
            </a:lvl6pPr>
            <a:lvl7pPr marL="987826" indent="0" algn="ctr">
              <a:buNone/>
              <a:defRPr sz="576"/>
            </a:lvl7pPr>
            <a:lvl8pPr marL="1152464" indent="0" algn="ctr">
              <a:buNone/>
              <a:defRPr sz="576"/>
            </a:lvl8pPr>
            <a:lvl9pPr marL="1317102" indent="0" algn="ctr">
              <a:buNone/>
              <a:defRPr sz="5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3F0959-3F71-4023-B2DE-2462D7E7B0A6}" type="datetimeFigureOut">
              <a:rPr lang="en-US" smtClean="0"/>
              <a:pPr>
                <a:defRPr/>
              </a:pPr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156859-1AB8-43B6-A1A0-EB585F591A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17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980FEA-0B5B-42F6-9CB1-8439856A8966}" type="datetimeFigureOut">
              <a:rPr lang="en-US" smtClean="0"/>
              <a:pPr>
                <a:defRPr/>
              </a:pPr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2F5F06-920A-4D78-AA8A-5FD0DB680A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73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6178" y="311624"/>
            <a:ext cx="709940" cy="49602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58" y="311624"/>
            <a:ext cx="2088664" cy="49602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D2FE8C-F88B-4F5D-A17B-FCB7F31CCA66}" type="datetimeFigureOut">
              <a:rPr lang="en-US" smtClean="0"/>
              <a:pPr>
                <a:defRPr/>
              </a:pPr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E270D-DDB7-4F73-8764-9FE161ECD6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2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6968AF-E475-4F61-8DF8-B4D9A2D0C180}" type="datetimeFigureOut">
              <a:rPr lang="en-US" smtClean="0"/>
              <a:pPr>
                <a:defRPr/>
              </a:pPr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86B7D4-75F6-4E8F-98CB-181FEB1834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64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643" y="1459215"/>
            <a:ext cx="2839760" cy="2434732"/>
          </a:xfrm>
        </p:spPr>
        <p:txBody>
          <a:bodyPr anchor="b"/>
          <a:lstStyle>
            <a:lvl1pPr>
              <a:defRPr sz="21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643" y="3916981"/>
            <a:ext cx="2839760" cy="1280368"/>
          </a:xfrm>
        </p:spPr>
        <p:txBody>
          <a:bodyPr/>
          <a:lstStyle>
            <a:lvl1pPr marL="0" indent="0">
              <a:buNone/>
              <a:defRPr sz="864">
                <a:solidFill>
                  <a:schemeClr val="tx1"/>
                </a:solidFill>
              </a:defRPr>
            </a:lvl1pPr>
            <a:lvl2pPr marL="164638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2pPr>
            <a:lvl3pPr marL="329275" indent="0">
              <a:buNone/>
              <a:defRPr sz="648">
                <a:solidFill>
                  <a:schemeClr val="tx1">
                    <a:tint val="75000"/>
                  </a:schemeClr>
                </a:solidFill>
              </a:defRPr>
            </a:lvl3pPr>
            <a:lvl4pPr marL="493913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4pPr>
            <a:lvl5pPr marL="658551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5pPr>
            <a:lvl6pPr marL="823189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6pPr>
            <a:lvl7pPr marL="987826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7pPr>
            <a:lvl8pPr marL="1152464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8pPr>
            <a:lvl9pPr marL="1317102" indent="0">
              <a:buNone/>
              <a:defRPr sz="5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BA8990-4BCA-40BB-AE0F-104B88610E9B}" type="datetimeFigureOut">
              <a:rPr lang="en-US" smtClean="0"/>
              <a:pPr>
                <a:defRPr/>
              </a:pPr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3B2FD1-16D0-4FAF-92F2-8889C06BE6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2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58" y="1558121"/>
            <a:ext cx="1399302" cy="3713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815" y="1558121"/>
            <a:ext cx="1399302" cy="3713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7C54DF-6ADA-4873-9DE9-4C75629C0F5E}" type="datetimeFigureOut">
              <a:rPr lang="en-US" smtClean="0"/>
              <a:pPr>
                <a:defRPr/>
              </a:pPr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49C35-EE59-4006-A57D-D76D522015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12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86" y="311625"/>
            <a:ext cx="2839760" cy="11313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87" y="1434826"/>
            <a:ext cx="1392871" cy="703186"/>
          </a:xfrm>
        </p:spPr>
        <p:txBody>
          <a:bodyPr anchor="b"/>
          <a:lstStyle>
            <a:lvl1pPr marL="0" indent="0">
              <a:buNone/>
              <a:defRPr sz="864" b="1"/>
            </a:lvl1pPr>
            <a:lvl2pPr marL="164638" indent="0">
              <a:buNone/>
              <a:defRPr sz="720" b="1"/>
            </a:lvl2pPr>
            <a:lvl3pPr marL="329275" indent="0">
              <a:buNone/>
              <a:defRPr sz="648" b="1"/>
            </a:lvl3pPr>
            <a:lvl4pPr marL="493913" indent="0">
              <a:buNone/>
              <a:defRPr sz="576" b="1"/>
            </a:lvl4pPr>
            <a:lvl5pPr marL="658551" indent="0">
              <a:buNone/>
              <a:defRPr sz="576" b="1"/>
            </a:lvl5pPr>
            <a:lvl6pPr marL="823189" indent="0">
              <a:buNone/>
              <a:defRPr sz="576" b="1"/>
            </a:lvl6pPr>
            <a:lvl7pPr marL="987826" indent="0">
              <a:buNone/>
              <a:defRPr sz="576" b="1"/>
            </a:lvl7pPr>
            <a:lvl8pPr marL="1152464" indent="0">
              <a:buNone/>
              <a:defRPr sz="576" b="1"/>
            </a:lvl8pPr>
            <a:lvl9pPr marL="1317102" indent="0">
              <a:buNone/>
              <a:defRPr sz="5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87" y="2138012"/>
            <a:ext cx="1392871" cy="31446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816" y="1434826"/>
            <a:ext cx="1399731" cy="703186"/>
          </a:xfrm>
        </p:spPr>
        <p:txBody>
          <a:bodyPr anchor="b"/>
          <a:lstStyle>
            <a:lvl1pPr marL="0" indent="0">
              <a:buNone/>
              <a:defRPr sz="864" b="1"/>
            </a:lvl1pPr>
            <a:lvl2pPr marL="164638" indent="0">
              <a:buNone/>
              <a:defRPr sz="720" b="1"/>
            </a:lvl2pPr>
            <a:lvl3pPr marL="329275" indent="0">
              <a:buNone/>
              <a:defRPr sz="648" b="1"/>
            </a:lvl3pPr>
            <a:lvl4pPr marL="493913" indent="0">
              <a:buNone/>
              <a:defRPr sz="576" b="1"/>
            </a:lvl4pPr>
            <a:lvl5pPr marL="658551" indent="0">
              <a:buNone/>
              <a:defRPr sz="576" b="1"/>
            </a:lvl5pPr>
            <a:lvl6pPr marL="823189" indent="0">
              <a:buNone/>
              <a:defRPr sz="576" b="1"/>
            </a:lvl6pPr>
            <a:lvl7pPr marL="987826" indent="0">
              <a:buNone/>
              <a:defRPr sz="576" b="1"/>
            </a:lvl7pPr>
            <a:lvl8pPr marL="1152464" indent="0">
              <a:buNone/>
              <a:defRPr sz="576" b="1"/>
            </a:lvl8pPr>
            <a:lvl9pPr marL="1317102" indent="0">
              <a:buNone/>
              <a:defRPr sz="5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816" y="2138012"/>
            <a:ext cx="1399731" cy="31446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986157-7C19-4926-8838-F100BBC9826E}" type="datetimeFigureOut">
              <a:rPr lang="en-US" smtClean="0"/>
              <a:pPr>
                <a:defRPr/>
              </a:pPr>
              <a:t>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601713-3E7F-4089-AF90-D7F44F150E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55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C9418E-E583-48B9-B193-1B11ACE5642E}" type="datetimeFigureOut">
              <a:rPr lang="en-US" smtClean="0"/>
              <a:pPr>
                <a:defRPr/>
              </a:pPr>
              <a:t>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32EF7-C36C-41A2-99EE-F1073BC648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09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D7A319-122C-4C62-9F41-BA1BE8EC7803}" type="datetimeFigureOut">
              <a:rPr lang="en-US" smtClean="0"/>
              <a:pPr>
                <a:defRPr/>
              </a:pPr>
              <a:t>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19FE8-A178-44F4-B487-D37643911B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6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86" y="390208"/>
            <a:ext cx="1061909" cy="1365726"/>
          </a:xfrm>
        </p:spPr>
        <p:txBody>
          <a:bodyPr anchor="b"/>
          <a:lstStyle>
            <a:lvl1pPr>
              <a:defRPr sz="11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731" y="842741"/>
            <a:ext cx="1666815" cy="4159504"/>
          </a:xfrm>
        </p:spPr>
        <p:txBody>
          <a:bodyPr/>
          <a:lstStyle>
            <a:lvl1pPr>
              <a:defRPr sz="1152"/>
            </a:lvl1pPr>
            <a:lvl2pPr>
              <a:defRPr sz="1008"/>
            </a:lvl2pPr>
            <a:lvl3pPr>
              <a:defRPr sz="864"/>
            </a:lvl3pPr>
            <a:lvl4pPr>
              <a:defRPr sz="720"/>
            </a:lvl4pPr>
            <a:lvl5pPr>
              <a:defRPr sz="720"/>
            </a:lvl5pPr>
            <a:lvl6pPr>
              <a:defRPr sz="720"/>
            </a:lvl6pPr>
            <a:lvl7pPr>
              <a:defRPr sz="720"/>
            </a:lvl7pPr>
            <a:lvl8pPr>
              <a:defRPr sz="720"/>
            </a:lvl8pPr>
            <a:lvl9pPr>
              <a:defRPr sz="7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86" y="1755934"/>
            <a:ext cx="1061909" cy="3253085"/>
          </a:xfrm>
        </p:spPr>
        <p:txBody>
          <a:bodyPr/>
          <a:lstStyle>
            <a:lvl1pPr marL="0" indent="0">
              <a:buNone/>
              <a:defRPr sz="576"/>
            </a:lvl1pPr>
            <a:lvl2pPr marL="164638" indent="0">
              <a:buNone/>
              <a:defRPr sz="504"/>
            </a:lvl2pPr>
            <a:lvl3pPr marL="329275" indent="0">
              <a:buNone/>
              <a:defRPr sz="432"/>
            </a:lvl3pPr>
            <a:lvl4pPr marL="493913" indent="0">
              <a:buNone/>
              <a:defRPr sz="360"/>
            </a:lvl4pPr>
            <a:lvl5pPr marL="658551" indent="0">
              <a:buNone/>
              <a:defRPr sz="360"/>
            </a:lvl5pPr>
            <a:lvl6pPr marL="823189" indent="0">
              <a:buNone/>
              <a:defRPr sz="360"/>
            </a:lvl6pPr>
            <a:lvl7pPr marL="987826" indent="0">
              <a:buNone/>
              <a:defRPr sz="360"/>
            </a:lvl7pPr>
            <a:lvl8pPr marL="1152464" indent="0">
              <a:buNone/>
              <a:defRPr sz="360"/>
            </a:lvl8pPr>
            <a:lvl9pPr marL="1317102" indent="0">
              <a:buNone/>
              <a:defRPr sz="3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585C4D-CB66-40AF-B8E3-2209B57196C2}" type="datetimeFigureOut">
              <a:rPr lang="en-US" smtClean="0"/>
              <a:pPr>
                <a:defRPr/>
              </a:pPr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BF169-83E2-4084-B364-D31CF2DF47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87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86" y="390208"/>
            <a:ext cx="1061909" cy="1365726"/>
          </a:xfrm>
        </p:spPr>
        <p:txBody>
          <a:bodyPr anchor="b"/>
          <a:lstStyle>
            <a:lvl1pPr>
              <a:defRPr sz="11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731" y="842741"/>
            <a:ext cx="1666815" cy="4159504"/>
          </a:xfrm>
        </p:spPr>
        <p:txBody>
          <a:bodyPr anchor="t"/>
          <a:lstStyle>
            <a:lvl1pPr marL="0" indent="0">
              <a:buNone/>
              <a:defRPr sz="1152"/>
            </a:lvl1pPr>
            <a:lvl2pPr marL="164638" indent="0">
              <a:buNone/>
              <a:defRPr sz="1008"/>
            </a:lvl2pPr>
            <a:lvl3pPr marL="329275" indent="0">
              <a:buNone/>
              <a:defRPr sz="864"/>
            </a:lvl3pPr>
            <a:lvl4pPr marL="493913" indent="0">
              <a:buNone/>
              <a:defRPr sz="720"/>
            </a:lvl4pPr>
            <a:lvl5pPr marL="658551" indent="0">
              <a:buNone/>
              <a:defRPr sz="720"/>
            </a:lvl5pPr>
            <a:lvl6pPr marL="823189" indent="0">
              <a:buNone/>
              <a:defRPr sz="720"/>
            </a:lvl6pPr>
            <a:lvl7pPr marL="987826" indent="0">
              <a:buNone/>
              <a:defRPr sz="720"/>
            </a:lvl7pPr>
            <a:lvl8pPr marL="1152464" indent="0">
              <a:buNone/>
              <a:defRPr sz="720"/>
            </a:lvl8pPr>
            <a:lvl9pPr marL="1317102" indent="0">
              <a:buNone/>
              <a:defRPr sz="7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86" y="1755934"/>
            <a:ext cx="1061909" cy="3253085"/>
          </a:xfrm>
        </p:spPr>
        <p:txBody>
          <a:bodyPr/>
          <a:lstStyle>
            <a:lvl1pPr marL="0" indent="0">
              <a:buNone/>
              <a:defRPr sz="576"/>
            </a:lvl1pPr>
            <a:lvl2pPr marL="164638" indent="0">
              <a:buNone/>
              <a:defRPr sz="504"/>
            </a:lvl2pPr>
            <a:lvl3pPr marL="329275" indent="0">
              <a:buNone/>
              <a:defRPr sz="432"/>
            </a:lvl3pPr>
            <a:lvl4pPr marL="493913" indent="0">
              <a:buNone/>
              <a:defRPr sz="360"/>
            </a:lvl4pPr>
            <a:lvl5pPr marL="658551" indent="0">
              <a:buNone/>
              <a:defRPr sz="360"/>
            </a:lvl5pPr>
            <a:lvl6pPr marL="823189" indent="0">
              <a:buNone/>
              <a:defRPr sz="360"/>
            </a:lvl6pPr>
            <a:lvl7pPr marL="987826" indent="0">
              <a:buNone/>
              <a:defRPr sz="360"/>
            </a:lvl7pPr>
            <a:lvl8pPr marL="1152464" indent="0">
              <a:buNone/>
              <a:defRPr sz="360"/>
            </a:lvl8pPr>
            <a:lvl9pPr marL="1317102" indent="0">
              <a:buNone/>
              <a:defRPr sz="3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9EEC30-7657-444A-BC49-181EFC838C81}" type="datetimeFigureOut">
              <a:rPr lang="en-US" smtClean="0"/>
              <a:pPr>
                <a:defRPr/>
              </a:pPr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78EC3-D806-4BEF-A5E0-2660B14130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42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58" y="311625"/>
            <a:ext cx="2839760" cy="1131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58" y="1558121"/>
            <a:ext cx="2839760" cy="3713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58" y="5424970"/>
            <a:ext cx="740807" cy="3116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EDECBC7-0A5A-4CAF-A5FA-D424532DA764}" type="datetimeFigureOut">
              <a:rPr lang="en-US" smtClean="0"/>
              <a:pPr>
                <a:defRPr/>
              </a:pPr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633" y="5424970"/>
            <a:ext cx="1111210" cy="3116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5310" y="5424970"/>
            <a:ext cx="740807" cy="3116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FF3D301-F417-439C-9B3E-AC29E3782C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7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29275" rtl="0" eaLnBrk="1" latinLnBrk="0" hangingPunct="1">
        <a:lnSpc>
          <a:spcPct val="90000"/>
        </a:lnSpc>
        <a:spcBef>
          <a:spcPct val="0"/>
        </a:spcBef>
        <a:buNone/>
        <a:defRPr sz="158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319" indent="-82319" algn="l" defTabSz="329275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008" kern="1200">
          <a:solidFill>
            <a:schemeClr val="tx1"/>
          </a:solidFill>
          <a:latin typeface="+mn-lt"/>
          <a:ea typeface="+mn-ea"/>
          <a:cs typeface="+mn-cs"/>
        </a:defRPr>
      </a:lvl1pPr>
      <a:lvl2pPr marL="246957" indent="-82319" algn="l" defTabSz="329275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864" kern="1200">
          <a:solidFill>
            <a:schemeClr val="tx1"/>
          </a:solidFill>
          <a:latin typeface="+mn-lt"/>
          <a:ea typeface="+mn-ea"/>
          <a:cs typeface="+mn-cs"/>
        </a:defRPr>
      </a:lvl2pPr>
      <a:lvl3pPr marL="411594" indent="-82319" algn="l" defTabSz="329275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76232" indent="-82319" algn="l" defTabSz="329275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4pPr>
      <a:lvl5pPr marL="740870" indent="-82319" algn="l" defTabSz="329275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5pPr>
      <a:lvl6pPr marL="905507" indent="-82319" algn="l" defTabSz="329275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6pPr>
      <a:lvl7pPr marL="1070145" indent="-82319" algn="l" defTabSz="329275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7pPr>
      <a:lvl8pPr marL="1234783" indent="-82319" algn="l" defTabSz="329275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8pPr>
      <a:lvl9pPr marL="1399421" indent="-82319" algn="l" defTabSz="329275" rtl="0" eaLnBrk="1" latinLnBrk="0" hangingPunct="1">
        <a:lnSpc>
          <a:spcPct val="90000"/>
        </a:lnSpc>
        <a:spcBef>
          <a:spcPts val="180"/>
        </a:spcBef>
        <a:buFont typeface="Arial" panose="020B0604020202020204" pitchFamily="34" charset="0"/>
        <a:buChar char="•"/>
        <a:defRPr sz="6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275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1pPr>
      <a:lvl2pPr marL="164638" algn="l" defTabSz="329275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2pPr>
      <a:lvl3pPr marL="329275" algn="l" defTabSz="329275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3pPr>
      <a:lvl4pPr marL="493913" algn="l" defTabSz="329275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4pPr>
      <a:lvl5pPr marL="658551" algn="l" defTabSz="329275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5pPr>
      <a:lvl6pPr marL="823189" algn="l" defTabSz="329275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6pPr>
      <a:lvl7pPr marL="987826" algn="l" defTabSz="329275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7pPr>
      <a:lvl8pPr marL="1152464" algn="l" defTabSz="329275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8pPr>
      <a:lvl9pPr marL="1317102" algn="l" defTabSz="329275" rtl="0" eaLnBrk="1" latinLnBrk="0" hangingPunct="1">
        <a:defRPr sz="6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6A4F93E-2215-D99A-6AD9-944D1E9ED9C9}"/>
              </a:ext>
            </a:extLst>
          </p:cNvPr>
          <p:cNvSpPr/>
          <p:nvPr/>
        </p:nvSpPr>
        <p:spPr>
          <a:xfrm>
            <a:off x="2240589" y="3602060"/>
            <a:ext cx="993186" cy="21813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3333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8855200-0AAF-C149-45E7-C379E550DE3F}"/>
              </a:ext>
            </a:extLst>
          </p:cNvPr>
          <p:cNvSpPr/>
          <p:nvPr/>
        </p:nvSpPr>
        <p:spPr>
          <a:xfrm>
            <a:off x="2244227" y="1999596"/>
            <a:ext cx="993186" cy="1551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3333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13B6875-9CFA-25BC-972A-B81607573D60}"/>
              </a:ext>
            </a:extLst>
          </p:cNvPr>
          <p:cNvSpPr/>
          <p:nvPr/>
        </p:nvSpPr>
        <p:spPr>
          <a:xfrm>
            <a:off x="52917" y="3611204"/>
            <a:ext cx="1012729" cy="21721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3333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2EF2963-DF65-0A13-EA3C-8DC4BF6E8960}"/>
              </a:ext>
            </a:extLst>
          </p:cNvPr>
          <p:cNvSpPr/>
          <p:nvPr/>
        </p:nvSpPr>
        <p:spPr>
          <a:xfrm>
            <a:off x="1128420" y="1999596"/>
            <a:ext cx="1056134" cy="37837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3333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54A0375-9272-01D6-B1B8-8D6A6BCE5BCB}"/>
              </a:ext>
            </a:extLst>
          </p:cNvPr>
          <p:cNvSpPr/>
          <p:nvPr/>
        </p:nvSpPr>
        <p:spPr>
          <a:xfrm>
            <a:off x="44917" y="2004665"/>
            <a:ext cx="1012729" cy="1551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3333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Top Corners Rounded 4">
            <a:extLst>
              <a:ext uri="{FF2B5EF4-FFF2-40B4-BE49-F238E27FC236}">
                <a16:creationId xmlns:a16="http://schemas.microsoft.com/office/drawing/2014/main" id="{F070D193-EB9B-4196-B93D-DB9D7987337D}"/>
              </a:ext>
            </a:extLst>
          </p:cNvPr>
          <p:cNvSpPr/>
          <p:nvPr/>
        </p:nvSpPr>
        <p:spPr>
          <a:xfrm>
            <a:off x="41260" y="1333911"/>
            <a:ext cx="3215441" cy="109639"/>
          </a:xfrm>
          <a:prstGeom prst="round2SameRect">
            <a:avLst/>
          </a:prstGeom>
          <a:solidFill>
            <a:srgbClr val="3333CC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a-IR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4898B28-A3A5-4299-91B7-56E0EFA66DD9}"/>
              </a:ext>
            </a:extLst>
          </p:cNvPr>
          <p:cNvSpPr txBox="1"/>
          <p:nvPr/>
        </p:nvSpPr>
        <p:spPr>
          <a:xfrm>
            <a:off x="-9947" y="2047486"/>
            <a:ext cx="711990" cy="1955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7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fa-IR" sz="671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FAD2778-F4C5-4A8A-A386-DD6455F1EA5C}"/>
              </a:ext>
            </a:extLst>
          </p:cNvPr>
          <p:cNvSpPr txBox="1"/>
          <p:nvPr/>
        </p:nvSpPr>
        <p:spPr>
          <a:xfrm>
            <a:off x="1094551" y="2051692"/>
            <a:ext cx="978720" cy="2988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7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en-US" sz="67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7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&amp; Discussion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a-IR" sz="671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F02E40D-CB2A-4CD7-B6CF-52723454CF10}"/>
              </a:ext>
            </a:extLst>
          </p:cNvPr>
          <p:cNvSpPr/>
          <p:nvPr/>
        </p:nvSpPr>
        <p:spPr>
          <a:xfrm>
            <a:off x="23096" y="1489010"/>
            <a:ext cx="3215441" cy="42943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3333CC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a-I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356D61-F1B5-41C6-B74C-9BC644B6C477}"/>
              </a:ext>
            </a:extLst>
          </p:cNvPr>
          <p:cNvSpPr/>
          <p:nvPr/>
        </p:nvSpPr>
        <p:spPr>
          <a:xfrm>
            <a:off x="11744" y="1537579"/>
            <a:ext cx="3083744" cy="204928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 defTabSz="5016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6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 in this field. </a:t>
            </a:r>
            <a:r>
              <a:rPr lang="en-US" sz="366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(Times New Roman, 8 pt)</a:t>
            </a:r>
          </a:p>
          <a:p>
            <a:pPr algn="just" defTabSz="5016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6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6B8A92-C168-49A0-BDEA-22E23C7E55A6}"/>
              </a:ext>
            </a:extLst>
          </p:cNvPr>
          <p:cNvSpPr txBox="1"/>
          <p:nvPr/>
        </p:nvSpPr>
        <p:spPr>
          <a:xfrm>
            <a:off x="-8706" y="1287769"/>
            <a:ext cx="605807" cy="1955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71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endParaRPr lang="fa-IR" sz="671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8545A73-3875-4B66-A2F4-F665DFBA8C52}"/>
              </a:ext>
            </a:extLst>
          </p:cNvPr>
          <p:cNvSpPr txBox="1"/>
          <p:nvPr/>
        </p:nvSpPr>
        <p:spPr>
          <a:xfrm>
            <a:off x="2190995" y="2042722"/>
            <a:ext cx="607536" cy="1955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7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fa-IR" sz="671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9066A29-6176-29AF-2515-BDFF7CE663D4}"/>
              </a:ext>
            </a:extLst>
          </p:cNvPr>
          <p:cNvSpPr txBox="1"/>
          <p:nvPr/>
        </p:nvSpPr>
        <p:spPr>
          <a:xfrm>
            <a:off x="23096" y="3657284"/>
            <a:ext cx="688376" cy="1955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7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Experimental</a:t>
            </a:r>
            <a:endParaRPr lang="fa-IR" sz="671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9">
            <a:extLst>
              <a:ext uri="{FF2B5EF4-FFF2-40B4-BE49-F238E27FC236}">
                <a16:creationId xmlns:a16="http://schemas.microsoft.com/office/drawing/2014/main" id="{AEA119B5-6782-B6A9-CBB6-089EC57F6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22" y="614032"/>
            <a:ext cx="3194591" cy="21897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defTabSz="32908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2908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2908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2908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2908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290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290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290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2908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1" eaLnBrk="1" hangingPunct="1">
              <a:spcAft>
                <a:spcPts val="305"/>
              </a:spcAft>
            </a:pPr>
            <a:r>
              <a:rPr lang="en-US" altLang="fa-IR" sz="823" b="1" dirty="0">
                <a:ln/>
                <a:latin typeface="Times New Roman" panose="02020603050405020304" pitchFamily="18" charset="0"/>
                <a:cs typeface="Times New Roman" panose="02020603050405020304" pitchFamily="18" charset="0"/>
              </a:rPr>
              <a:t>Title (Times New Roman, 10 pt)</a:t>
            </a:r>
            <a:endParaRPr lang="fa-IR" altLang="fa-IR" sz="823" b="1" dirty="0">
              <a:ln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28">
            <a:extLst>
              <a:ext uri="{FF2B5EF4-FFF2-40B4-BE49-F238E27FC236}">
                <a16:creationId xmlns:a16="http://schemas.microsoft.com/office/drawing/2014/main" id="{D8A1BA61-0D22-78CD-9E95-21082EB97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675" y="2215458"/>
            <a:ext cx="1142552" cy="204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5016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6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 in this field. </a:t>
            </a:r>
            <a:r>
              <a:rPr lang="en-US" sz="366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(Times New Roman, 8 pt)</a:t>
            </a:r>
          </a:p>
          <a:p>
            <a:pPr algn="just" defTabSz="5016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6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99D29F9D-CF49-38B0-0E4D-B4D3794B8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1131" y="2217385"/>
            <a:ext cx="1079299" cy="204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5016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6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 in this field. </a:t>
            </a:r>
            <a:r>
              <a:rPr lang="en-US" sz="366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(Times New Roman, 8 pt)</a:t>
            </a:r>
          </a:p>
          <a:p>
            <a:pPr algn="just" defTabSz="5016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6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4387D4-F7A7-5663-61CE-5B6A01664C2C}"/>
              </a:ext>
            </a:extLst>
          </p:cNvPr>
          <p:cNvSpPr txBox="1"/>
          <p:nvPr/>
        </p:nvSpPr>
        <p:spPr>
          <a:xfrm>
            <a:off x="494109" y="856612"/>
            <a:ext cx="2338010" cy="3926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488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First Author</a:t>
            </a:r>
            <a:r>
              <a:rPr lang="en-US" sz="488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1*</a:t>
            </a:r>
            <a:r>
              <a:rPr lang="en-US" sz="488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488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8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Second Author</a:t>
            </a:r>
            <a:r>
              <a:rPr lang="en-US" sz="488" b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2, …</a:t>
            </a:r>
            <a:r>
              <a:rPr lang="en-US" sz="488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88" dirty="0">
                <a:latin typeface="Times New Roman" panose="02020603050405020304" pitchFamily="18" charset="0"/>
                <a:ea typeface="Times New Roman" panose="02020603050405020304" pitchFamily="18" charset="0"/>
              </a:rPr>
              <a:t>(Times New Roman, 8 pt)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488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en-US" sz="488" dirty="0">
                <a:latin typeface="Times New Roman" panose="02020603050405020304" pitchFamily="18" charset="0"/>
                <a:ea typeface="Times New Roman" panose="02020603050405020304" pitchFamily="18" charset="0"/>
              </a:rPr>
              <a:t>Affiliation and Short Address (Times New Roman, 8 pt)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488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en-US" sz="488" dirty="0">
                <a:latin typeface="Times New Roman" panose="02020603050405020304" pitchFamily="18" charset="0"/>
                <a:ea typeface="Calibri" panose="020F0502020204030204" pitchFamily="34" charset="0"/>
              </a:rPr>
              <a:t>Affiliation and Short Address </a:t>
            </a:r>
            <a:r>
              <a:rPr lang="en-US" sz="488" dirty="0">
                <a:latin typeface="Times New Roman" panose="02020603050405020304" pitchFamily="18" charset="0"/>
                <a:ea typeface="Times New Roman" panose="02020603050405020304" pitchFamily="18" charset="0"/>
              </a:rPr>
              <a:t>(Times New Roman, 8 pt)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488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corresponding author email address: (Times New Roman, 8 pt)</a:t>
            </a:r>
          </a:p>
        </p:txBody>
      </p:sp>
      <p:sp>
        <p:nvSpPr>
          <p:cNvPr id="11" name="TextBox 28">
            <a:extLst>
              <a:ext uri="{FF2B5EF4-FFF2-40B4-BE49-F238E27FC236}">
                <a16:creationId xmlns:a16="http://schemas.microsoft.com/office/drawing/2014/main" id="{36EEEBDD-1B34-A3C4-EEDB-21966F663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19" y="2209319"/>
            <a:ext cx="1142552" cy="204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5016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6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 in this field. </a:t>
            </a:r>
            <a:r>
              <a:rPr lang="en-US" sz="366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(Times New Roman, 8 pt)</a:t>
            </a:r>
          </a:p>
          <a:p>
            <a:pPr algn="just" defTabSz="5016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6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8">
            <a:extLst>
              <a:ext uri="{FF2B5EF4-FFF2-40B4-BE49-F238E27FC236}">
                <a16:creationId xmlns:a16="http://schemas.microsoft.com/office/drawing/2014/main" id="{D8A1BA61-0D22-78CD-9E95-21082EB97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43" y="3843059"/>
            <a:ext cx="1142552" cy="204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just" defTabSz="5016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6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 in this field. </a:t>
            </a:r>
            <a:r>
              <a:rPr lang="en-US" sz="366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(Times New Roman, 8 pt)</a:t>
            </a:r>
          </a:p>
          <a:p>
            <a:pPr algn="just" defTabSz="5016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6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8">
            <a:extLst>
              <a:ext uri="{FF2B5EF4-FFF2-40B4-BE49-F238E27FC236}">
                <a16:creationId xmlns:a16="http://schemas.microsoft.com/office/drawing/2014/main" id="{D8A1BA61-0D22-78CD-9E95-21082EB97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1299" y="3840496"/>
            <a:ext cx="1142552" cy="204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just" defTabSz="5016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6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 in this field. </a:t>
            </a:r>
            <a:r>
              <a:rPr lang="en-US" sz="366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(Times New Roman, 8 pt)</a:t>
            </a:r>
          </a:p>
          <a:p>
            <a:pPr algn="just" defTabSz="5016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6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40BDB88-4A12-7551-36AD-BB378ABD734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076"/>
          <a:stretch/>
        </p:blipFill>
        <p:spPr>
          <a:xfrm>
            <a:off x="-5460" y="-6426"/>
            <a:ext cx="3311219" cy="55853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B74EBB1D-6297-FEC3-5399-9D3D237B93C0}"/>
              </a:ext>
            </a:extLst>
          </p:cNvPr>
          <p:cNvSpPr txBox="1"/>
          <p:nvPr/>
        </p:nvSpPr>
        <p:spPr>
          <a:xfrm>
            <a:off x="2198485" y="3646636"/>
            <a:ext cx="607536" cy="1955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71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fa-IR" sz="671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729</TotalTime>
  <Words>150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</dc:creator>
  <cp:lastModifiedBy>ASUS</cp:lastModifiedBy>
  <cp:revision>65</cp:revision>
  <dcterms:created xsi:type="dcterms:W3CDTF">2019-11-02T07:06:29Z</dcterms:created>
  <dcterms:modified xsi:type="dcterms:W3CDTF">2024-02-04T16:13:34Z</dcterms:modified>
</cp:coreProperties>
</file>